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8"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3" d="100"/>
          <a:sy n="33" d="100"/>
        </p:scale>
        <p:origin x="-1747" y="-45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66B7A914-7F5D-4AC5-A856-105DD01F7357}" type="datetimeFigureOut">
              <a:rPr lang="en-IE" smtClean="0"/>
              <a:t>26/04/2021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CC7C4D9-E5F7-427A-B173-C25875A455C2}" type="slidenum">
              <a:rPr lang="en-IE" smtClean="0"/>
              <a:t>‹#›</a:t>
            </a:fld>
            <a:endParaRPr lang="en-IE"/>
          </a:p>
        </p:txBody>
      </p:sp>
    </p:spTree>
    <p:extLst>
      <p:ext uri="{BB962C8B-B14F-4D97-AF65-F5344CB8AC3E}">
        <p14:creationId xmlns:p14="http://schemas.microsoft.com/office/powerpoint/2010/main" val="269860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66B7A914-7F5D-4AC5-A856-105DD01F7357}" type="datetimeFigureOut">
              <a:rPr lang="en-IE" smtClean="0"/>
              <a:t>26/04/2021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CC7C4D9-E5F7-427A-B173-C25875A455C2}" type="slidenum">
              <a:rPr lang="en-IE" smtClean="0"/>
              <a:t>‹#›</a:t>
            </a:fld>
            <a:endParaRPr lang="en-IE"/>
          </a:p>
        </p:txBody>
      </p:sp>
    </p:spTree>
    <p:extLst>
      <p:ext uri="{BB962C8B-B14F-4D97-AF65-F5344CB8AC3E}">
        <p14:creationId xmlns:p14="http://schemas.microsoft.com/office/powerpoint/2010/main" val="688732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66B7A914-7F5D-4AC5-A856-105DD01F7357}" type="datetimeFigureOut">
              <a:rPr lang="en-IE" smtClean="0"/>
              <a:t>26/04/2021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CC7C4D9-E5F7-427A-B173-C25875A455C2}" type="slidenum">
              <a:rPr lang="en-IE" smtClean="0"/>
              <a:t>‹#›</a:t>
            </a:fld>
            <a:endParaRPr lang="en-IE"/>
          </a:p>
        </p:txBody>
      </p:sp>
    </p:spTree>
    <p:extLst>
      <p:ext uri="{BB962C8B-B14F-4D97-AF65-F5344CB8AC3E}">
        <p14:creationId xmlns:p14="http://schemas.microsoft.com/office/powerpoint/2010/main" val="515271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66B7A914-7F5D-4AC5-A856-105DD01F7357}" type="datetimeFigureOut">
              <a:rPr lang="en-IE" smtClean="0"/>
              <a:t>26/04/2021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CC7C4D9-E5F7-427A-B173-C25875A455C2}" type="slidenum">
              <a:rPr lang="en-IE" smtClean="0"/>
              <a:t>‹#›</a:t>
            </a:fld>
            <a:endParaRPr lang="en-IE"/>
          </a:p>
        </p:txBody>
      </p:sp>
    </p:spTree>
    <p:extLst>
      <p:ext uri="{BB962C8B-B14F-4D97-AF65-F5344CB8AC3E}">
        <p14:creationId xmlns:p14="http://schemas.microsoft.com/office/powerpoint/2010/main" val="4076890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B7A914-7F5D-4AC5-A856-105DD01F7357}" type="datetimeFigureOut">
              <a:rPr lang="en-IE" smtClean="0"/>
              <a:t>26/04/2021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CC7C4D9-E5F7-427A-B173-C25875A455C2}" type="slidenum">
              <a:rPr lang="en-IE" smtClean="0"/>
              <a:t>‹#›</a:t>
            </a:fld>
            <a:endParaRPr lang="en-IE"/>
          </a:p>
        </p:txBody>
      </p:sp>
    </p:spTree>
    <p:extLst>
      <p:ext uri="{BB962C8B-B14F-4D97-AF65-F5344CB8AC3E}">
        <p14:creationId xmlns:p14="http://schemas.microsoft.com/office/powerpoint/2010/main" val="1864446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66B7A914-7F5D-4AC5-A856-105DD01F7357}" type="datetimeFigureOut">
              <a:rPr lang="en-IE" smtClean="0"/>
              <a:t>26/04/2021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CC7C4D9-E5F7-427A-B173-C25875A455C2}" type="slidenum">
              <a:rPr lang="en-IE" smtClean="0"/>
              <a:t>‹#›</a:t>
            </a:fld>
            <a:endParaRPr lang="en-IE"/>
          </a:p>
        </p:txBody>
      </p:sp>
    </p:spTree>
    <p:extLst>
      <p:ext uri="{BB962C8B-B14F-4D97-AF65-F5344CB8AC3E}">
        <p14:creationId xmlns:p14="http://schemas.microsoft.com/office/powerpoint/2010/main" val="3846804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66B7A914-7F5D-4AC5-A856-105DD01F7357}" type="datetimeFigureOut">
              <a:rPr lang="en-IE" smtClean="0"/>
              <a:t>26/04/2021</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7CC7C4D9-E5F7-427A-B173-C25875A455C2}" type="slidenum">
              <a:rPr lang="en-IE" smtClean="0"/>
              <a:t>‹#›</a:t>
            </a:fld>
            <a:endParaRPr lang="en-IE"/>
          </a:p>
        </p:txBody>
      </p:sp>
    </p:spTree>
    <p:extLst>
      <p:ext uri="{BB962C8B-B14F-4D97-AF65-F5344CB8AC3E}">
        <p14:creationId xmlns:p14="http://schemas.microsoft.com/office/powerpoint/2010/main" val="1758224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66B7A914-7F5D-4AC5-A856-105DD01F7357}" type="datetimeFigureOut">
              <a:rPr lang="en-IE" smtClean="0"/>
              <a:t>26/04/2021</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7CC7C4D9-E5F7-427A-B173-C25875A455C2}" type="slidenum">
              <a:rPr lang="en-IE" smtClean="0"/>
              <a:t>‹#›</a:t>
            </a:fld>
            <a:endParaRPr lang="en-IE"/>
          </a:p>
        </p:txBody>
      </p:sp>
    </p:spTree>
    <p:extLst>
      <p:ext uri="{BB962C8B-B14F-4D97-AF65-F5344CB8AC3E}">
        <p14:creationId xmlns:p14="http://schemas.microsoft.com/office/powerpoint/2010/main" val="575011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7A914-7F5D-4AC5-A856-105DD01F7357}" type="datetimeFigureOut">
              <a:rPr lang="en-IE" smtClean="0"/>
              <a:t>26/04/2021</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7CC7C4D9-E5F7-427A-B173-C25875A455C2}" type="slidenum">
              <a:rPr lang="en-IE" smtClean="0"/>
              <a:t>‹#›</a:t>
            </a:fld>
            <a:endParaRPr lang="en-IE"/>
          </a:p>
        </p:txBody>
      </p:sp>
    </p:spTree>
    <p:extLst>
      <p:ext uri="{BB962C8B-B14F-4D97-AF65-F5344CB8AC3E}">
        <p14:creationId xmlns:p14="http://schemas.microsoft.com/office/powerpoint/2010/main" val="1885393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B7A914-7F5D-4AC5-A856-105DD01F7357}" type="datetimeFigureOut">
              <a:rPr lang="en-IE" smtClean="0"/>
              <a:t>26/04/2021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CC7C4D9-E5F7-427A-B173-C25875A455C2}" type="slidenum">
              <a:rPr lang="en-IE" smtClean="0"/>
              <a:t>‹#›</a:t>
            </a:fld>
            <a:endParaRPr lang="en-IE"/>
          </a:p>
        </p:txBody>
      </p:sp>
    </p:spTree>
    <p:extLst>
      <p:ext uri="{BB962C8B-B14F-4D97-AF65-F5344CB8AC3E}">
        <p14:creationId xmlns:p14="http://schemas.microsoft.com/office/powerpoint/2010/main" val="1218443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B7A914-7F5D-4AC5-A856-105DD01F7357}" type="datetimeFigureOut">
              <a:rPr lang="en-IE" smtClean="0"/>
              <a:t>26/04/2021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CC7C4D9-E5F7-427A-B173-C25875A455C2}" type="slidenum">
              <a:rPr lang="en-IE" smtClean="0"/>
              <a:t>‹#›</a:t>
            </a:fld>
            <a:endParaRPr lang="en-IE"/>
          </a:p>
        </p:txBody>
      </p:sp>
    </p:spTree>
    <p:extLst>
      <p:ext uri="{BB962C8B-B14F-4D97-AF65-F5344CB8AC3E}">
        <p14:creationId xmlns:p14="http://schemas.microsoft.com/office/powerpoint/2010/main" val="2115046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B7A914-7F5D-4AC5-A856-105DD01F7357}" type="datetimeFigureOut">
              <a:rPr lang="en-IE" smtClean="0"/>
              <a:t>26/04/2021</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C7C4D9-E5F7-427A-B173-C25875A455C2}" type="slidenum">
              <a:rPr lang="en-IE" smtClean="0"/>
              <a:t>‹#›</a:t>
            </a:fld>
            <a:endParaRPr lang="en-IE"/>
          </a:p>
        </p:txBody>
      </p:sp>
    </p:spTree>
    <p:extLst>
      <p:ext uri="{BB962C8B-B14F-4D97-AF65-F5344CB8AC3E}">
        <p14:creationId xmlns:p14="http://schemas.microsoft.com/office/powerpoint/2010/main" val="3047874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984375"/>
          </a:xfrm>
        </p:spPr>
        <p:txBody>
          <a:bodyPr>
            <a:normAutofit fontScale="90000"/>
          </a:bodyPr>
          <a:lstStyle/>
          <a:p>
            <a:r>
              <a:rPr lang="en-IE" dirty="0" smtClean="0"/>
              <a:t>Roseville, formerly Leixlip Gate Lodge to Lucan Demesne: Part 2, Mainly Before Recent Developments</a:t>
            </a:r>
            <a:endParaRPr lang="en-IE" dirty="0"/>
          </a:p>
        </p:txBody>
      </p:sp>
      <p:sp>
        <p:nvSpPr>
          <p:cNvPr id="3" name="Subtitle 2"/>
          <p:cNvSpPr>
            <a:spLocks noGrp="1"/>
          </p:cNvSpPr>
          <p:nvPr>
            <p:ph type="subTitle" idx="1"/>
          </p:nvPr>
        </p:nvSpPr>
        <p:spPr>
          <a:xfrm>
            <a:off x="1371600" y="4572000"/>
            <a:ext cx="6400800" cy="1066800"/>
          </a:xfrm>
        </p:spPr>
        <p:txBody>
          <a:bodyPr/>
          <a:lstStyle/>
          <a:p>
            <a:r>
              <a:rPr lang="en-IE" dirty="0" smtClean="0"/>
              <a:t>Compiled by John Colgan ©</a:t>
            </a:r>
            <a:endParaRPr lang="en-IE" dirty="0"/>
          </a:p>
        </p:txBody>
      </p:sp>
    </p:spTree>
    <p:extLst>
      <p:ext uri="{BB962C8B-B14F-4D97-AF65-F5344CB8AC3E}">
        <p14:creationId xmlns:p14="http://schemas.microsoft.com/office/powerpoint/2010/main" val="30567498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3581400" cy="1860550"/>
          </a:xfrm>
        </p:spPr>
        <p:txBody>
          <a:bodyPr>
            <a:normAutofit fontScale="90000"/>
          </a:bodyPr>
          <a:lstStyle/>
          <a:p>
            <a:r>
              <a:rPr lang="en-IE" dirty="0" smtClean="0"/>
              <a:t>Photo taken, 8/4/2020 from the garden of the Toll House, near the </a:t>
            </a:r>
            <a:r>
              <a:rPr lang="en-IE" dirty="0" err="1" smtClean="0"/>
              <a:t>Liffeyside</a:t>
            </a:r>
            <a:r>
              <a:rPr lang="en-IE" dirty="0" smtClean="0"/>
              <a:t> containment wall, which we rebuilt after it collapsed under 1970s ownership.</a:t>
            </a:r>
            <a:endParaRPr lang="en-IE"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84736" y="335932"/>
            <a:ext cx="3668663" cy="6522068"/>
          </a:xfrm>
        </p:spPr>
      </p:pic>
      <p:sp>
        <p:nvSpPr>
          <p:cNvPr id="6" name="Text Placeholder 5"/>
          <p:cNvSpPr>
            <a:spLocks noGrp="1"/>
          </p:cNvSpPr>
          <p:nvPr>
            <p:ph type="body" sz="half" idx="2"/>
          </p:nvPr>
        </p:nvSpPr>
        <p:spPr>
          <a:xfrm>
            <a:off x="457200" y="2057400"/>
            <a:ext cx="3505200" cy="4068763"/>
          </a:xfrm>
        </p:spPr>
        <p:txBody>
          <a:bodyPr/>
          <a:lstStyle/>
          <a:p>
            <a:endParaRPr lang="en-IE" dirty="0" smtClean="0"/>
          </a:p>
          <a:p>
            <a:endParaRPr lang="en-IE" dirty="0"/>
          </a:p>
          <a:p>
            <a:r>
              <a:rPr lang="en-IE" dirty="0" smtClean="0"/>
              <a:t>All of the timber at the front of the plateau, the lawn of Roseville, has since been removed.  Also the vegetation on the escarpment down to the  upper of the two riverside containment walls. I witnessed two women raking it off and down the embankment.</a:t>
            </a:r>
            <a:endParaRPr lang="en-IE" dirty="0"/>
          </a:p>
        </p:txBody>
      </p:sp>
    </p:spTree>
    <p:extLst>
      <p:ext uri="{BB962C8B-B14F-4D97-AF65-F5344CB8AC3E}">
        <p14:creationId xmlns:p14="http://schemas.microsoft.com/office/powerpoint/2010/main" val="321453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8229600" cy="715962"/>
          </a:xfrm>
        </p:spPr>
        <p:txBody>
          <a:bodyPr>
            <a:noAutofit/>
          </a:bodyPr>
          <a:lstStyle/>
          <a:p>
            <a:r>
              <a:rPr lang="en-IE" sz="2400" dirty="0" smtClean="0"/>
              <a:t>Examples of Wildlife hereabouts, facilitated by wooded wilderness</a:t>
            </a:r>
            <a:endParaRPr lang="en-IE" sz="2400" dirty="0"/>
          </a:p>
        </p:txBody>
      </p:sp>
      <p:sp>
        <p:nvSpPr>
          <p:cNvPr id="6" name="Text Placeholder 5"/>
          <p:cNvSpPr>
            <a:spLocks noGrp="1"/>
          </p:cNvSpPr>
          <p:nvPr>
            <p:ph type="body" idx="1"/>
          </p:nvPr>
        </p:nvSpPr>
        <p:spPr/>
        <p:txBody>
          <a:bodyPr/>
          <a:lstStyle/>
          <a:p>
            <a:r>
              <a:rPr lang="en-IE" dirty="0" smtClean="0"/>
              <a:t>Badgers </a:t>
            </a:r>
            <a:endParaRPr lang="en-IE" dirty="0"/>
          </a:p>
        </p:txBody>
      </p:sp>
      <p:pic>
        <p:nvPicPr>
          <p:cNvPr id="10" name="Content Placeholder 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2752772"/>
            <a:ext cx="4040188" cy="3222530"/>
          </a:xfrm>
        </p:spPr>
      </p:pic>
      <p:sp>
        <p:nvSpPr>
          <p:cNvPr id="8" name="Text Placeholder 7"/>
          <p:cNvSpPr>
            <a:spLocks noGrp="1"/>
          </p:cNvSpPr>
          <p:nvPr>
            <p:ph type="body" sz="quarter" idx="3"/>
          </p:nvPr>
        </p:nvSpPr>
        <p:spPr/>
        <p:txBody>
          <a:bodyPr/>
          <a:lstStyle/>
          <a:p>
            <a:r>
              <a:rPr lang="en-IE" dirty="0" smtClean="0"/>
              <a:t>Fox</a:t>
            </a:r>
            <a:endParaRPr lang="en-IE" dirty="0"/>
          </a:p>
        </p:txBody>
      </p:sp>
      <p:pic>
        <p:nvPicPr>
          <p:cNvPr id="11" name="Content Placeholder 10"/>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5" y="2797694"/>
            <a:ext cx="4270375" cy="3189601"/>
          </a:xfrm>
        </p:spPr>
      </p:pic>
    </p:spTree>
    <p:extLst>
      <p:ext uri="{BB962C8B-B14F-4D97-AF65-F5344CB8AC3E}">
        <p14:creationId xmlns:p14="http://schemas.microsoft.com/office/powerpoint/2010/main" val="1201513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2400" dirty="0" smtClean="0"/>
              <a:t>More examples </a:t>
            </a:r>
            <a:r>
              <a:rPr lang="en-IE" sz="2400" dirty="0"/>
              <a:t>of Wildlife hereabouts, facilitated by wooded wilderness</a:t>
            </a:r>
          </a:p>
        </p:txBody>
      </p:sp>
      <p:sp>
        <p:nvSpPr>
          <p:cNvPr id="3" name="Text Placeholder 2"/>
          <p:cNvSpPr>
            <a:spLocks noGrp="1"/>
          </p:cNvSpPr>
          <p:nvPr>
            <p:ph type="body" idx="1"/>
          </p:nvPr>
        </p:nvSpPr>
        <p:spPr/>
        <p:txBody>
          <a:bodyPr/>
          <a:lstStyle/>
          <a:p>
            <a:r>
              <a:rPr lang="en-IE" dirty="0" smtClean="0"/>
              <a:t>Heron</a:t>
            </a:r>
            <a:endParaRPr lang="en-IE" dirty="0"/>
          </a:p>
        </p:txBody>
      </p:sp>
      <p:sp>
        <p:nvSpPr>
          <p:cNvPr id="4" name="Content Placeholder 3"/>
          <p:cNvSpPr>
            <a:spLocks noGrp="1"/>
          </p:cNvSpPr>
          <p:nvPr>
            <p:ph sz="half" idx="2"/>
          </p:nvPr>
        </p:nvSpPr>
        <p:spPr/>
        <p:txBody>
          <a:bodyPr/>
          <a:lstStyle/>
          <a:p>
            <a:r>
              <a:rPr lang="en-IE" dirty="0" smtClean="0"/>
              <a:t>Because what I have is  a video, a recent image of a heron on the riverside wall cannot be inserted here. </a:t>
            </a:r>
            <a:endParaRPr lang="en-IE" dirty="0"/>
          </a:p>
        </p:txBody>
      </p:sp>
      <p:sp>
        <p:nvSpPr>
          <p:cNvPr id="5" name="Text Placeholder 4"/>
          <p:cNvSpPr>
            <a:spLocks noGrp="1"/>
          </p:cNvSpPr>
          <p:nvPr>
            <p:ph type="body" sz="quarter" idx="3"/>
          </p:nvPr>
        </p:nvSpPr>
        <p:spPr/>
        <p:txBody>
          <a:bodyPr/>
          <a:lstStyle/>
          <a:p>
            <a:r>
              <a:rPr lang="en-IE" dirty="0" smtClean="0"/>
              <a:t>Kingfisher watching…</a:t>
            </a:r>
            <a:endParaRPr lang="en-IE" dirty="0"/>
          </a:p>
        </p:txBody>
      </p:sp>
      <p:pic>
        <p:nvPicPr>
          <p:cNvPr id="8" name="Content Placeholder 7"/>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rot="5400000">
            <a:off x="4830861" y="3322539"/>
            <a:ext cx="4041775" cy="2273498"/>
          </a:xfrm>
        </p:spPr>
      </p:pic>
    </p:spTree>
    <p:extLst>
      <p:ext uri="{BB962C8B-B14F-4D97-AF65-F5344CB8AC3E}">
        <p14:creationId xmlns:p14="http://schemas.microsoft.com/office/powerpoint/2010/main" val="1782479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sz="1500" dirty="0" smtClean="0"/>
              <a:t>This is a scan of a conventional photograph taken from the Toll House garden looking south-eastward down the </a:t>
            </a:r>
            <a:r>
              <a:rPr lang="en-IE" sz="1500" dirty="0" err="1" smtClean="0"/>
              <a:t>Liffey</a:t>
            </a:r>
            <a:r>
              <a:rPr lang="en-IE" sz="1500" dirty="0" smtClean="0"/>
              <a:t> at the angler. The overhead cable defines its location. The cable is a television aerial wire supplying Cache Creek, then the home of the late Prof Valentine Rice from a pole on the public parkland behind  Castle Park, Leixlip.  The scan is dated  27/12/2007</a:t>
            </a:r>
            <a:r>
              <a:rPr lang="en-IE" sz="1500" dirty="0"/>
              <a:t>;</a:t>
            </a:r>
            <a:r>
              <a:rPr lang="en-IE" sz="1500" dirty="0" smtClean="0"/>
              <a:t> the photo was taken ca 2002. </a:t>
            </a:r>
            <a:r>
              <a:rPr lang="en-IE" sz="1500" dirty="0"/>
              <a:t>T</a:t>
            </a:r>
            <a:r>
              <a:rPr lang="en-IE" sz="1500" dirty="0" smtClean="0"/>
              <a:t>he rocky outcrop is visible.</a:t>
            </a:r>
            <a:endParaRPr lang="en-IE" sz="15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00200"/>
            <a:ext cx="7543800" cy="5120060"/>
          </a:xfrm>
        </p:spPr>
      </p:pic>
    </p:spTree>
    <p:extLst>
      <p:ext uri="{BB962C8B-B14F-4D97-AF65-F5344CB8AC3E}">
        <p14:creationId xmlns:p14="http://schemas.microsoft.com/office/powerpoint/2010/main" val="2107713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IE" sz="1400" dirty="0" smtClean="0"/>
              <a:t>Almost all the ‘before’ pictures, were incidental shots of the Roseville property from the garden of the Toll House. The white water towards the South bank of the </a:t>
            </a:r>
            <a:r>
              <a:rPr lang="en-IE" sz="1400" dirty="0" err="1" smtClean="0"/>
              <a:t>Liffey</a:t>
            </a:r>
            <a:r>
              <a:rPr lang="en-IE" sz="1400" dirty="0" smtClean="0"/>
              <a:t> is over a rock outcrop, readily located. This photo was taken on 9/9/2006. The flowers to the right were growing in a centrally placed cut stone</a:t>
            </a:r>
            <a:r>
              <a:rPr lang="en-IE" sz="1400" dirty="0"/>
              <a:t> </a:t>
            </a:r>
            <a:r>
              <a:rPr lang="en-IE" sz="1400" dirty="0" smtClean="0"/>
              <a:t>on the riverside wall of the Toll House garden, which stretches in a rectangular plot northwards. The overhanging trees provide flies for fish and cover to wild animals, such as foxes, badgers, herons,  kingfishers, otters, ducks, </a:t>
            </a:r>
            <a:r>
              <a:rPr lang="en-IE" sz="1400" dirty="0" err="1" smtClean="0"/>
              <a:t>etc</a:t>
            </a:r>
            <a:endParaRPr lang="en-IE" sz="1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1" y="1600200"/>
            <a:ext cx="8001000" cy="5029200"/>
          </a:xfrm>
        </p:spPr>
      </p:pic>
    </p:spTree>
    <p:extLst>
      <p:ext uri="{BB962C8B-B14F-4D97-AF65-F5344CB8AC3E}">
        <p14:creationId xmlns:p14="http://schemas.microsoft.com/office/powerpoint/2010/main" val="2563905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sz="1400" dirty="0" smtClean="0"/>
              <a:t>Photo taken, 22/3/2017 , from the upper garden level (about 0.8m higher than that section contiguous to the riverside wall; this was before planning permission had been applied for at Roseville.  The square panelled building in the right hand top corner is part of Leixlip Potable Water Works, across the  Leixlip-Lucan Road into Leixlip.  There’s almost no trace of the Roseville cottage before its expansion to be seen, and none of cars on the site. Before its sale, Roseville had one car, and at most two, not the four claimed in the planning application. </a:t>
            </a:r>
            <a:r>
              <a:rPr lang="en-IE" sz="1400" dirty="0" smtClean="0"/>
              <a:t>3 off 200 </a:t>
            </a:r>
            <a:r>
              <a:rPr lang="en-IE" sz="1400" dirty="0" smtClean="0"/>
              <a:t>year old sycamores…</a:t>
            </a:r>
            <a:endParaRPr lang="en-IE" sz="14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2521" y="1600200"/>
            <a:ext cx="8805333" cy="4953000"/>
          </a:xfrm>
        </p:spPr>
      </p:pic>
    </p:spTree>
    <p:extLst>
      <p:ext uri="{BB962C8B-B14F-4D97-AF65-F5344CB8AC3E}">
        <p14:creationId xmlns:p14="http://schemas.microsoft.com/office/powerpoint/2010/main" val="3193868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1400" dirty="0" smtClean="0"/>
              <a:t>Photo taken on  19/4/2017, two weeks after the planning application.  The timber is already being cut at the top of the site, exposing the  north side of Roseville cottage. The picture was aimed at the three ducks resting on the river containment wall of the Toll House garden.  The white water to the left is revealing the rocky outcrop there.</a:t>
            </a:r>
            <a:endParaRPr lang="en-IE" sz="14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4888" y="1600200"/>
            <a:ext cx="8672356" cy="4876800"/>
          </a:xfrm>
        </p:spPr>
      </p:pic>
    </p:spTree>
    <p:extLst>
      <p:ext uri="{BB962C8B-B14F-4D97-AF65-F5344CB8AC3E}">
        <p14:creationId xmlns:p14="http://schemas.microsoft.com/office/powerpoint/2010/main" val="2291977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1500" dirty="0" smtClean="0"/>
              <a:t>Pic taken 14/9/2018 by Mattie Pederson, a Danish canoeist, here for the annual  </a:t>
            </a:r>
            <a:r>
              <a:rPr lang="en-IE" sz="1500" dirty="0" err="1" smtClean="0"/>
              <a:t>Liffey</a:t>
            </a:r>
            <a:r>
              <a:rPr lang="en-IE" sz="1500" dirty="0" smtClean="0"/>
              <a:t> Descent Canoe Race, through the central arch of Leixlip Bridge, from west to east. It was to show a deer which waded up the </a:t>
            </a:r>
            <a:r>
              <a:rPr lang="en-IE" sz="1500" dirty="0" err="1" smtClean="0"/>
              <a:t>Liffey</a:t>
            </a:r>
            <a:r>
              <a:rPr lang="en-IE" sz="1500" dirty="0" smtClean="0"/>
              <a:t> over on the South bank. Overhanging vegetation on the south bank looks intact. </a:t>
            </a:r>
            <a:endParaRPr lang="en-IE" sz="15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1600200"/>
            <a:ext cx="3830836" cy="5107782"/>
          </a:xfrm>
        </p:spPr>
      </p:pic>
    </p:spTree>
    <p:extLst>
      <p:ext uri="{BB962C8B-B14F-4D97-AF65-F5344CB8AC3E}">
        <p14:creationId xmlns:p14="http://schemas.microsoft.com/office/powerpoint/2010/main" val="31579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fontScale="90000"/>
          </a:bodyPr>
          <a:lstStyle/>
          <a:p>
            <a:r>
              <a:rPr lang="en-IE" sz="1600" dirty="0" smtClean="0"/>
              <a:t>South bank of Roseville general site cut back in this photo of 26/3/2018. The owner/occupier of Roseville Cottage may  not own this formerly wooded part of the </a:t>
            </a:r>
            <a:r>
              <a:rPr lang="en-IE" sz="1600" dirty="0" err="1" smtClean="0"/>
              <a:t>Liffey</a:t>
            </a:r>
            <a:r>
              <a:rPr lang="en-IE" sz="1600" dirty="0" smtClean="0"/>
              <a:t> Valley, which belonged to Lucan Demesne.  More trees were cut and some fell in very strong wind into the river, being deprived of the cover they hitherto enjoyed. The creamy butts of trees are visible. A wooden shed, coloured yellow, has been erected. Fires have been lit on the bank at the east end, as recently as  20/3/2021.</a:t>
            </a:r>
            <a:endParaRPr lang="en-IE" sz="16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2057400"/>
            <a:ext cx="8046156" cy="4525963"/>
          </a:xfrm>
        </p:spPr>
      </p:pic>
    </p:spTree>
    <p:extLst>
      <p:ext uri="{BB962C8B-B14F-4D97-AF65-F5344CB8AC3E}">
        <p14:creationId xmlns:p14="http://schemas.microsoft.com/office/powerpoint/2010/main" val="779361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a:bodyPr>
          <a:lstStyle/>
          <a:p>
            <a:pPr algn="l"/>
            <a:r>
              <a:rPr lang="en-IE" sz="1800" dirty="0" smtClean="0"/>
              <a:t>Picture on the left taken on 3/11/2019. Picture on the right taken a year later on 15/11/2020. More timber was cut, apparently at the behest of Roseville owner/occupiers, either directly or by agents.</a:t>
            </a:r>
            <a:endParaRPr lang="en-IE" sz="1800" dirty="0"/>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4984" y="2895600"/>
            <a:ext cx="4800600" cy="2700958"/>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29200" y="2514600"/>
            <a:ext cx="4038600" cy="3028950"/>
          </a:xfrm>
        </p:spPr>
      </p:pic>
    </p:spTree>
    <p:extLst>
      <p:ext uri="{BB962C8B-B14F-4D97-AF65-F5344CB8AC3E}">
        <p14:creationId xmlns:p14="http://schemas.microsoft.com/office/powerpoint/2010/main" val="3241045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1600" dirty="0" smtClean="0"/>
              <a:t>South bank, long view, from roof of Toll House extension. Sycamore by river edge in foreground, 17/7/2019</a:t>
            </a:r>
            <a:endParaRPr lang="en-IE" sz="16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3588527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1039</TotalTime>
  <Words>732</Words>
  <Application>Microsoft Office PowerPoint</Application>
  <PresentationFormat>On-screen Show (4:3)</PresentationFormat>
  <Paragraphs>21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Roseville, formerly Leixlip Gate Lodge to Lucan Demesne: Part 2, Mainly Before Recent Developments</vt:lpstr>
      <vt:lpstr>This is a scan of a conventional photograph taken from the Toll House garden looking south-eastward down the Liffey at the angler. The overhead cable defines its location. The cable is a television aerial wire supplying Cache Creek, then the home of the late Prof Valentine Rice from a pole on the public parkland behind  Castle Park, Leixlip.  The scan is dated  27/12/2007; the photo was taken ca 2002. The rocky outcrop is visible.</vt:lpstr>
      <vt:lpstr>Almost all the ‘before’ pictures, were incidental shots of the Roseville property from the garden of the Toll House. The white water towards the South bank of the Liffey is over a rock outcrop, readily located. This photo was taken on 9/9/2006. The flowers to the right were growing in a centrally placed cut stone on the riverside wall of the Toll House garden, which stretches in a rectangular plot northwards. The overhanging trees provide flies for fish and cover to wild animals, such as foxes, badgers, herons,  kingfishers, otters, ducks, etc</vt:lpstr>
      <vt:lpstr>Photo taken, 22/3/2017 , from the upper garden level (about 0.8m higher than that section contiguous to the riverside wall; this was before planning permission had been applied for at Roseville.  The square panelled building in the right hand top corner is part of Leixlip Potable Water Works, across the  Leixlip-Lucan Road into Leixlip.  There’s almost no trace of the Roseville cottage before its expansion to be seen, and none of cars on the site. Before its sale, Roseville had one car, and at most two, not the four claimed in the planning application. 3 off 200 year old sycamores…</vt:lpstr>
      <vt:lpstr>Photo taken on  19/4/2017, two weeks after the planning application.  The timber is already being cut at the top of the site, exposing the  north side of Roseville cottage. The picture was aimed at the three ducks resting on the river containment wall of the Toll House garden.  The white water to the left is revealing the rocky outcrop there.</vt:lpstr>
      <vt:lpstr>Pic taken 14/9/2018 by Mattie Pederson, a Danish canoeist, here for the annual  Liffey Descent Canoe Race, through the central arch of Leixlip Bridge, from west to east. It was to show a deer which waded up the Liffey over on the South bank. Overhanging vegetation on the south bank looks intact. </vt:lpstr>
      <vt:lpstr>South bank of Roseville general site cut back in this photo of 26/3/2018. The owner/occupier of Roseville Cottage may  not own this formerly wooded part of the Liffey Valley, which belonged to Lucan Demesne.  More trees were cut and some fell in very strong wind into the river, being deprived of the cover they hitherto enjoyed. The creamy butts of trees are visible. A wooden shed, coloured yellow, has been erected. Fires have been lit on the bank at the east end, as recently as  20/3/2021.</vt:lpstr>
      <vt:lpstr>Picture on the left taken on 3/11/2019. Picture on the right taken a year later on 15/11/2020. More timber was cut, apparently at the behest of Roseville owner/occupiers, either directly or by agents.</vt:lpstr>
      <vt:lpstr>South bank, long view, from roof of Toll House extension. Sycamore by river edge in foreground, 17/7/2019</vt:lpstr>
      <vt:lpstr>Photo taken, 8/4/2020 from the garden of the Toll House, near the Liffeyside containment wall, which we rebuilt after it collapsed under 1970s ownership.</vt:lpstr>
      <vt:lpstr>Examples of Wildlife hereabouts, facilitated by wooded wilderness</vt:lpstr>
      <vt:lpstr>More examples of Wildlife hereabouts, facilitated by wooded wilderness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Roseville, formerly Leixlip Gate Lodge, Lucan Demesne: Part 2, Before Recent Developments</dc:title>
  <dc:creator>John</dc:creator>
  <cp:lastModifiedBy>John</cp:lastModifiedBy>
  <cp:revision>35</cp:revision>
  <dcterms:created xsi:type="dcterms:W3CDTF">2021-03-05T22:55:31Z</dcterms:created>
  <dcterms:modified xsi:type="dcterms:W3CDTF">2021-04-26T13:23:08Z</dcterms:modified>
</cp:coreProperties>
</file>